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352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F92"/>
    <a:srgbClr val="FF8AD8"/>
    <a:srgbClr val="8EFA00"/>
    <a:srgbClr val="00FA00"/>
    <a:srgbClr val="6245E2"/>
    <a:srgbClr val="D883FF"/>
    <a:srgbClr val="73FEFF"/>
    <a:srgbClr val="00FDFF"/>
    <a:srgbClr val="76D6FF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59"/>
    <p:restoredTop sz="96405"/>
  </p:normalViewPr>
  <p:slideViewPr>
    <p:cSldViewPr snapToGrid="0" snapToObjects="1">
      <p:cViewPr varScale="1">
        <p:scale>
          <a:sx n="115" d="100"/>
          <a:sy n="115" d="100"/>
        </p:scale>
        <p:origin x="1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46A7B-F5DD-4E46-A0FB-D01D3F812447}" type="datetimeFigureOut">
              <a:rPr lang="en-US" smtClean="0"/>
              <a:t>11/1/25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91DAA-1944-AD4A-9405-0BACEF77C34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93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FB758-212A-7E41-B563-B8CF9989D3D1}" type="datetimeFigureOut">
              <a:rPr lang="en-US" smtClean="0"/>
              <a:t>11/1/25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790A3-AA71-894E-9892-0BFF1042E0C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67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6332" y="59088"/>
            <a:ext cx="1290067" cy="716704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614618"/>
              </p:ext>
            </p:extLst>
          </p:nvPr>
        </p:nvGraphicFramePr>
        <p:xfrm>
          <a:off x="696056" y="966867"/>
          <a:ext cx="8615216" cy="54365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6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6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6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69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69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69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69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769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3357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Groupes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Lundi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Mardi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Mercredi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Jeudi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Vendredi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Samedi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Dimanche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49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Compétitions</a:t>
                      </a:r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5C41E2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</a:p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12h - 13h</a:t>
                      </a:r>
                    </a:p>
                    <a:p>
                      <a:pPr algn="ctr" fontAlgn="ctr"/>
                      <a:endParaRPr lang="fr-FR" sz="1000" u="none" strike="noStrike" noProof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17h15-18h30</a:t>
                      </a:r>
                    </a:p>
                  </a:txBody>
                  <a:tcPr marL="2977" marR="2977" marT="297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  <a:endParaRPr lang="fr-FR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17h15 - 18h45</a:t>
                      </a:r>
                    </a:p>
                  </a:txBody>
                  <a:tcPr marL="2977" marR="2977" marT="297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u="none" strike="noStrike" noProof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</a:p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12h - 13h</a:t>
                      </a:r>
                    </a:p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17h15 – 18h15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CH" sz="100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</a:p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12h - 13h</a:t>
                      </a:r>
                      <a:endParaRPr lang="fr-FR" sz="1000" b="0" i="0" u="none" strike="noStrike" noProof="0" dirty="0">
                        <a:solidFill>
                          <a:srgbClr val="FF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  <a:endParaRPr lang="fr-FR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19h00- 19h45</a:t>
                      </a:r>
                    </a:p>
                  </a:txBody>
                  <a:tcPr marL="2977" marR="2977" marT="297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7h45 – 8h45</a:t>
                      </a:r>
                      <a:endParaRPr lang="fr-CH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H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</a:p>
                    <a:p>
                      <a:pPr algn="ctr" fontAlgn="ctr"/>
                      <a:r>
                        <a:rPr lang="fr-CH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8h00 – 9h00</a:t>
                      </a:r>
                    </a:p>
                  </a:txBody>
                  <a:tcPr marL="2977" marR="2977" marT="2977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22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Inter-bronze</a:t>
                      </a:r>
                    </a:p>
                  </a:txBody>
                  <a:tcPr marL="2977" marR="2977" marT="2977" marB="0" anchor="ctr"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u="none" strike="noStrike" noProof="0" dirty="0">
                        <a:solidFill>
                          <a:srgbClr val="5C41E2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CH" sz="1000" b="0" i="0" u="none" strike="noStrike" noProof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u="none" strike="noStrike" noProof="0" dirty="0">
                        <a:solidFill>
                          <a:srgbClr val="FF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  <a:endParaRPr lang="fr-FR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17h15 – 18h15</a:t>
                      </a:r>
                    </a:p>
                  </a:txBody>
                  <a:tcPr marL="2977" marR="2977" marT="2977" marB="0" anchor="ctr"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H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  <a:endParaRPr lang="fr-CH" sz="1000" b="0" i="0" u="none" strike="noStrike" noProof="0" dirty="0">
                        <a:solidFill>
                          <a:srgbClr val="FF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algn="ctr" fontAlgn="ctr"/>
                      <a:r>
                        <a:rPr lang="fr-CH" sz="10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12h30 – 13h30</a:t>
                      </a:r>
                    </a:p>
                  </a:txBody>
                  <a:tcPr marL="2977" marR="2977" marT="2977" marB="0" anchor="ctr">
                    <a:solidFill>
                      <a:srgbClr val="00FD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</a:p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9h00 – 10h00</a:t>
                      </a:r>
                    </a:p>
                  </a:txBody>
                  <a:tcPr marL="2977" marR="2977" marT="2977" marB="0" anchor="ctr">
                    <a:solidFill>
                      <a:srgbClr val="00FD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06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4e glaçon</a:t>
                      </a:r>
                    </a:p>
                    <a:p>
                      <a:pPr algn="ctr" fontAlgn="ctr"/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17h15 – 18h30</a:t>
                      </a:r>
                    </a:p>
                    <a:p>
                      <a:pPr algn="ctr" fontAlgn="ctr"/>
                      <a:r>
                        <a:rPr lang="fr-FR" sz="1000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 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</a:p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14h30 – 15h30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noProof="0" dirty="0"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 </a:t>
                      </a: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18h00 – 18h45</a:t>
                      </a:r>
                    </a:p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H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  <a:endParaRPr lang="fr-CH" sz="1000" b="0" i="0" u="none" strike="noStrike" noProof="0" dirty="0">
                        <a:solidFill>
                          <a:srgbClr val="FF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algn="ctr" fontAlgn="ctr"/>
                      <a:r>
                        <a:rPr lang="fr-CH" sz="10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12h30 – 13h30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08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3</a:t>
                      </a:r>
                      <a:r>
                        <a:rPr lang="fr-FR" sz="1000" b="1" i="0" u="none" strike="noStrike" baseline="30000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e</a:t>
                      </a:r>
                      <a:r>
                        <a:rPr lang="fr-F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 glaçon</a:t>
                      </a:r>
                    </a:p>
                    <a:p>
                      <a:pPr algn="ctr" fontAlgn="ctr"/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12h15 – 13h15</a:t>
                      </a:r>
                    </a:p>
                  </a:txBody>
                  <a:tcPr marL="2977" marR="2977" marT="2977" marB="0" anchor="ctr"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18h00 – 18h45</a:t>
                      </a:r>
                    </a:p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H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  <a:endParaRPr lang="fr-CH" sz="1000" b="0" i="0" u="none" strike="noStrike" noProof="0" dirty="0">
                        <a:solidFill>
                          <a:srgbClr val="FF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algn="ctr" fontAlgn="ctr"/>
                      <a:r>
                        <a:rPr lang="fr-CH" sz="10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12h30 – 13h30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8A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</a:p>
                    <a:p>
                      <a:pPr algn="ctr" fontAlgn="ctr"/>
                      <a:r>
                        <a:rPr lang="fr-FR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9h00 – 10h00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8A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729629"/>
                  </a:ext>
                </a:extLst>
              </a:tr>
              <a:tr h="46889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2</a:t>
                      </a:r>
                      <a:r>
                        <a:rPr lang="fr-FR" sz="1000" b="1" i="0" u="none" strike="noStrike" baseline="30000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e</a:t>
                      </a:r>
                      <a:r>
                        <a:rPr lang="fr-F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 glaçon</a:t>
                      </a:r>
                    </a:p>
                    <a:p>
                      <a:pPr algn="ctr" fontAlgn="ctr"/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</a:p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14h30 – 15h30</a:t>
                      </a:r>
                    </a:p>
                    <a:p>
                      <a:pPr algn="ctr" fontAlgn="ctr"/>
                      <a:endParaRPr lang="fr-FR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17h15 - 18h00</a:t>
                      </a:r>
                    </a:p>
                  </a:txBody>
                  <a:tcPr marL="2977" marR="2977" marT="297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H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  <a:endParaRPr lang="fr-CH" sz="1000" b="0" i="0" u="none" strike="noStrike" noProof="0" dirty="0">
                        <a:solidFill>
                          <a:srgbClr val="FF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algn="ctr" fontAlgn="ctr"/>
                      <a:r>
                        <a:rPr lang="fr-CH" sz="10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12h30 – 13h30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46807"/>
                  </a:ext>
                </a:extLst>
              </a:tr>
              <a:tr h="45379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</a:t>
                      </a:r>
                      <a:r>
                        <a:rPr lang="fr-FR" sz="1000" b="1" i="0" u="none" strike="noStrike" baseline="30000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er</a:t>
                      </a:r>
                      <a:r>
                        <a:rPr lang="fr-F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 glaçon</a:t>
                      </a:r>
                    </a:p>
                    <a:p>
                      <a:pPr algn="ctr" fontAlgn="ctr"/>
                      <a:endParaRPr lang="fr-FR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17h15 - 18h00</a:t>
                      </a:r>
                    </a:p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H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  <a:endParaRPr lang="fr-CH" sz="1000" b="0" i="0" u="none" strike="noStrike" noProof="0" dirty="0">
                        <a:solidFill>
                          <a:srgbClr val="FF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algn="ctr" fontAlgn="ctr"/>
                      <a:r>
                        <a:rPr lang="fr-CH" sz="10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11h30 – 12h30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187969"/>
                  </a:ext>
                </a:extLst>
              </a:tr>
              <a:tr h="45379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Flocon</a:t>
                      </a:r>
                    </a:p>
                    <a:p>
                      <a:pPr algn="ctr" fontAlgn="ctr"/>
                      <a:r>
                        <a:rPr lang="fr-F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(Débutants)</a:t>
                      </a:r>
                    </a:p>
                  </a:txBody>
                  <a:tcPr marL="2977" marR="2977" marT="2977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17h15 - 18h00</a:t>
                      </a:r>
                    </a:p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CH" sz="100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Sierre</a:t>
                      </a:r>
                      <a:endParaRPr lang="fr-CH" sz="1000" b="0" i="0" u="none" strike="noStrike" noProof="0" dirty="0">
                        <a:solidFill>
                          <a:srgbClr val="FF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algn="ctr" fontAlgn="ctr"/>
                      <a:r>
                        <a:rPr lang="fr-CH" sz="1000" b="0" i="0" u="none" strike="noStrike" noProof="0" dirty="0">
                          <a:solidFill>
                            <a:srgbClr val="FF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11h30 – 12h30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340308"/>
                  </a:ext>
                </a:extLst>
              </a:tr>
              <a:tr h="51225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Adultes</a:t>
                      </a:r>
                    </a:p>
                  </a:txBody>
                  <a:tcPr marL="2977" marR="2977" marT="2977" marB="0" anchor="ctr">
                    <a:solidFill>
                      <a:srgbClr val="8EF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8EF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8EF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algn="ctr" fontAlgn="ctr"/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18h00-18h45</a:t>
                      </a:r>
                    </a:p>
                    <a:p>
                      <a:pPr algn="ctr" fontAlgn="ctr"/>
                      <a:endParaRPr lang="fr-FR" sz="1000" b="0" i="0" u="none" strike="noStrike" noProof="0" dirty="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8EF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8EF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8EF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Crans-Montana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venir Next" charset="0"/>
                          <a:ea typeface="Avenir Next" charset="0"/>
                          <a:cs typeface="Avenir Next" charset="0"/>
                        </a:rPr>
                        <a:t>8h45 – 9h45</a:t>
                      </a:r>
                    </a:p>
                  </a:txBody>
                  <a:tcPr marL="2977" marR="2977" marT="2977" marB="0" anchor="ctr">
                    <a:solidFill>
                      <a:srgbClr val="8EF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Avenir Next" charset="0"/>
                        <a:ea typeface="Avenir Next" charset="0"/>
                        <a:cs typeface="Avenir Next" charset="0"/>
                      </a:endParaRPr>
                    </a:p>
                  </a:txBody>
                  <a:tcPr marL="2977" marR="2977" marT="2977" marB="0" anchor="ctr">
                    <a:solidFill>
                      <a:srgbClr val="8EF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540822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4155D9A1-8A25-4F91-ECA8-2C879FD25893}"/>
              </a:ext>
            </a:extLst>
          </p:cNvPr>
          <p:cNvSpPr txBox="1"/>
          <p:nvPr/>
        </p:nvSpPr>
        <p:spPr>
          <a:xfrm>
            <a:off x="1561171" y="367990"/>
            <a:ext cx="5361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Horaire d’hiver  Montana et Sierre </a:t>
            </a:r>
            <a:r>
              <a:rPr lang="fr-FR" sz="1200" dirty="0"/>
              <a:t>(dès le 1er novembre 2025)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7788F41-FC33-AAB3-829B-104065ABD243}"/>
              </a:ext>
            </a:extLst>
          </p:cNvPr>
          <p:cNvSpPr txBox="1"/>
          <p:nvPr/>
        </p:nvSpPr>
        <p:spPr>
          <a:xfrm>
            <a:off x="1079292" y="6655633"/>
            <a:ext cx="521488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/>
              <a:t>Attention: Horaire sujet à modification selon les conditions de glace et les matchs de hockey.</a:t>
            </a:r>
          </a:p>
        </p:txBody>
      </p:sp>
    </p:spTree>
    <p:extLst>
      <p:ext uri="{BB962C8B-B14F-4D97-AF65-F5344CB8AC3E}">
        <p14:creationId xmlns:p14="http://schemas.microsoft.com/office/powerpoint/2010/main" val="42422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33776</TotalTime>
  <Words>165</Words>
  <Application>Microsoft Macintosh PowerPoint</Application>
  <PresentationFormat>Format A4 (210 x 297 mm)</PresentationFormat>
  <Paragraphs>88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Avenir Next</vt:lpstr>
      <vt:lpstr>Calibri</vt:lpstr>
      <vt:lpstr>Calibri Light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 Sanderson</dc:creator>
  <cp:lastModifiedBy>Alain Meier</cp:lastModifiedBy>
  <cp:revision>466</cp:revision>
  <cp:lastPrinted>2024-10-25T09:38:57Z</cp:lastPrinted>
  <dcterms:created xsi:type="dcterms:W3CDTF">2021-08-23T09:39:32Z</dcterms:created>
  <dcterms:modified xsi:type="dcterms:W3CDTF">2025-11-01T17:50:51Z</dcterms:modified>
</cp:coreProperties>
</file>